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6" r:id="rId6"/>
    <p:sldId id="269" r:id="rId7"/>
    <p:sldId id="270" r:id="rId8"/>
    <p:sldId id="275" r:id="rId9"/>
    <p:sldId id="272" r:id="rId10"/>
    <p:sldId id="277" r:id="rId11"/>
    <p:sldId id="273" r:id="rId12"/>
    <p:sldId id="278" r:id="rId13"/>
    <p:sldId id="271" r:id="rId14"/>
    <p:sldId id="280" r:id="rId15"/>
    <p:sldId id="281" r:id="rId16"/>
    <p:sldId id="274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44" d="100"/>
          <a:sy n="44" d="100"/>
        </p:scale>
        <p:origin x="-9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57018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МКДОУ        «Красноярский </a:t>
            </a:r>
            <a:br>
              <a:rPr lang="ru-RU" b="1" i="1" dirty="0" smtClean="0"/>
            </a:br>
            <a:r>
              <a:rPr lang="ru-RU" b="1" i="1" dirty="0" smtClean="0"/>
              <a:t>детский       </a:t>
            </a:r>
            <a:r>
              <a:rPr lang="ru-RU" b="1" i="1" dirty="0" smtClean="0"/>
              <a:t>сад»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Воспитатель:  </a:t>
            </a:r>
            <a:r>
              <a:rPr lang="ru-RU" sz="3600" i="1" dirty="0" err="1" smtClean="0"/>
              <a:t>Овчинникова</a:t>
            </a:r>
            <a:r>
              <a:rPr lang="ru-RU" sz="3600" i="1" dirty="0" smtClean="0"/>
              <a:t> Л.З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5028050" cy="377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Фото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5"/>
            <a:ext cx="4982783" cy="635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Четвертый день </a:t>
            </a:r>
            <a:r>
              <a:rPr lang="ru-RU" sz="3600" dirty="0" smtClean="0"/>
              <a:t>– подготовка к событию.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ОО </a:t>
            </a:r>
            <a:r>
              <a:rPr lang="ru-RU" dirty="0" smtClean="0"/>
              <a:t>«Художественное творчество» (аппликация)</a:t>
            </a:r>
          </a:p>
          <a:p>
            <a:pPr marL="0" indent="0" algn="ctr">
              <a:buNone/>
            </a:pPr>
            <a:r>
              <a:rPr lang="ru-RU" b="1" dirty="0" smtClean="0"/>
              <a:t>НОД «Красивые цветочки»</a:t>
            </a:r>
          </a:p>
          <a:p>
            <a:pPr marL="0" indent="0">
              <a:buNone/>
            </a:pPr>
            <a:r>
              <a:rPr lang="ru-RU" b="1" i="1" u="sng" dirty="0" smtClean="0"/>
              <a:t>Цель</a:t>
            </a:r>
            <a:r>
              <a:rPr lang="ru-RU" dirty="0" smtClean="0"/>
              <a:t>: привлечение детей и родителей к оформлению групповой комнаты и раздевалки к 8 Марта.</a:t>
            </a:r>
          </a:p>
          <a:p>
            <a:pPr marL="0" indent="0">
              <a:buNone/>
            </a:pP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/>
              <a:t>. Привлекать родителей к активным формам совместной с детьми деятельности, способствующим возникновению творческого вдохновения.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2.Воспитывать </a:t>
            </a:r>
            <a:r>
              <a:rPr lang="ru-RU" dirty="0" smtClean="0"/>
              <a:t>желания детей взаимодействовать при создании коллективных композиций.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Учить детей оказывать посильную </a:t>
            </a:r>
            <a:r>
              <a:rPr lang="ru-RU" dirty="0" smtClean="0"/>
              <a:t>помощь, </a:t>
            </a:r>
            <a:r>
              <a:rPr lang="ru-RU" dirty="0" smtClean="0"/>
              <a:t>проявляя заботу о маме, бабушке.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Фото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3657"/>
            <a:ext cx="4786346" cy="619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Четвертый день </a:t>
            </a:r>
            <a:r>
              <a:rPr lang="ru-RU" sz="4000" dirty="0" smtClean="0"/>
              <a:t>– событие.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Итоговое мероприятие: </a:t>
            </a: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Совместный </a:t>
            </a:r>
            <a:r>
              <a:rPr lang="ru-RU" b="1" i="1" u="sng" dirty="0" smtClean="0"/>
              <a:t>праздник для мам и бабушек.</a:t>
            </a:r>
          </a:p>
          <a:p>
            <a:pPr>
              <a:buNone/>
            </a:pPr>
            <a:r>
              <a:rPr lang="ru-RU" b="1" i="1" u="sng" dirty="0" smtClean="0"/>
              <a:t>Цель</a:t>
            </a:r>
            <a:r>
              <a:rPr lang="ru-RU" dirty="0" smtClean="0"/>
              <a:t>: вовлечение родителей в жизнь детского сада.</a:t>
            </a:r>
          </a:p>
          <a:p>
            <a:pPr>
              <a:buNone/>
            </a:pP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1.Привлекать </a:t>
            </a:r>
            <a:r>
              <a:rPr lang="ru-RU" dirty="0" smtClean="0"/>
              <a:t>родителей к разнообразным формам совместной музыкально – художественной деятельности  с детьми в детском саду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2.Рекомендовать </a:t>
            </a:r>
            <a:r>
              <a:rPr lang="ru-RU" dirty="0" smtClean="0"/>
              <a:t>родителям использовать каждую возможность для общения с ребенком, поводом для которого могут стать любые события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3. Воспитывать чувство радости у детей от совместного праздника мам и бабушек.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Пятый день </a:t>
            </a:r>
            <a:r>
              <a:rPr lang="ru-RU" dirty="0" smtClean="0"/>
              <a:t>– обсуждение события.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Сюжетно – ролевая игра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smtClean="0"/>
              <a:t>Устроим куклам праздник 8 Марта!»</a:t>
            </a:r>
          </a:p>
          <a:p>
            <a:pPr marL="0" indent="0">
              <a:buNone/>
            </a:pPr>
            <a:r>
              <a:rPr lang="ru-RU" dirty="0" smtClean="0"/>
              <a:t>Задачи: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Воспитывать </a:t>
            </a:r>
            <a:r>
              <a:rPr lang="ru-RU" dirty="0" smtClean="0"/>
              <a:t>желание к выразительному воплощению в роли.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Развивать </a:t>
            </a:r>
            <a:r>
              <a:rPr lang="ru-RU" dirty="0" smtClean="0"/>
              <a:t>певческие способности детей.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</a:t>
            </a:r>
            <a:r>
              <a:rPr lang="ru-RU" dirty="0" smtClean="0"/>
              <a:t> </a:t>
            </a:r>
            <a:r>
              <a:rPr lang="ru-RU" dirty="0" smtClean="0"/>
              <a:t>Учить инсценировать знакомый праздник 8 Марта, читать знакомые, любимые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Беседа   «Подведение итогов недели»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Фото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Фото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0"/>
            <a:ext cx="46815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0210">
            <a:off x="539552" y="274638"/>
            <a:ext cx="8147248" cy="4522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9965722">
            <a:off x="452571" y="2967335"/>
            <a:ext cx="823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9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«Международный женский день 8марта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i="1" dirty="0" smtClean="0"/>
              <a:t>комплексно-тематическая модель построения образовательной деятельности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Мало-</a:t>
            </a:r>
            <a:r>
              <a:rPr lang="ru-RU" sz="3200" i="1" dirty="0" err="1" smtClean="0"/>
              <a:t>Тапьинской</a:t>
            </a:r>
            <a:r>
              <a:rPr lang="ru-RU" sz="3200" i="1" dirty="0" smtClean="0"/>
              <a:t> </a:t>
            </a:r>
            <a:r>
              <a:rPr lang="ru-RU" sz="3600" i="1" dirty="0" smtClean="0"/>
              <a:t>разновозрастной группе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</a:t>
            </a:r>
            <a:endParaRPr lang="ru-RU" dirty="0" smtClean="0"/>
          </a:p>
          <a:p>
            <a:pPr marL="0" indent="0">
              <a:buNone/>
            </a:pPr>
            <a:r>
              <a:rPr lang="ru-RU" sz="3000" b="1" i="1" dirty="0"/>
              <a:t>-</a:t>
            </a:r>
            <a:r>
              <a:rPr lang="ru-RU" sz="3000" b="1" i="1" dirty="0" smtClean="0"/>
              <a:t>формировать первичные гендерные представления </a:t>
            </a:r>
            <a:r>
              <a:rPr lang="ru-RU" sz="3000" b="1" i="1" dirty="0" smtClean="0"/>
              <a:t>(девочки нежные, женственные). </a:t>
            </a:r>
            <a:endParaRPr lang="ru-RU" sz="3000" b="1" i="1" dirty="0" smtClean="0"/>
          </a:p>
          <a:p>
            <a:pPr marL="0" indent="0">
              <a:buNone/>
            </a:pPr>
            <a:r>
              <a:rPr lang="ru-RU" sz="3000" b="1" i="1" dirty="0" smtClean="0"/>
              <a:t>-</a:t>
            </a:r>
            <a:r>
              <a:rPr lang="ru-RU" sz="3000" b="1" i="1" dirty="0" smtClean="0"/>
              <a:t>Дать </a:t>
            </a:r>
            <a:r>
              <a:rPr lang="ru-RU" sz="3000" b="1" i="1" dirty="0" smtClean="0"/>
              <a:t>доступное детям представление о государственном празднике Международном женском дне </a:t>
            </a:r>
            <a:r>
              <a:rPr lang="ru-RU" sz="3000" b="1" i="1" dirty="0" smtClean="0"/>
              <a:t>8 </a:t>
            </a:r>
            <a:r>
              <a:rPr lang="ru-RU" sz="3000" b="1" i="1" dirty="0" smtClean="0"/>
              <a:t>марта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Событие (</a:t>
            </a:r>
            <a:r>
              <a:rPr lang="ru-RU" dirty="0" smtClean="0"/>
              <a:t>итоговое мероприятие):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000" b="1" i="1" dirty="0" smtClean="0"/>
              <a:t>Совместный </a:t>
            </a:r>
            <a:r>
              <a:rPr lang="ru-RU" sz="3000" b="1" i="1" dirty="0" smtClean="0"/>
              <a:t>праздник для мам и бабушек </a:t>
            </a:r>
            <a:r>
              <a:rPr lang="ru-RU" sz="3000" b="1" i="1" dirty="0" smtClean="0"/>
              <a:t>  </a:t>
            </a:r>
          </a:p>
          <a:p>
            <a:pPr marL="0" indent="0">
              <a:buNone/>
            </a:pPr>
            <a:r>
              <a:rPr lang="ru-RU" sz="3000" b="1" i="1" dirty="0"/>
              <a:t> </a:t>
            </a:r>
            <a:r>
              <a:rPr lang="ru-RU" sz="3000" b="1" i="1" dirty="0" smtClean="0"/>
              <a:t>    </a:t>
            </a:r>
            <a:r>
              <a:rPr lang="ru-RU" sz="3000" b="1" i="1" dirty="0" smtClean="0"/>
              <a:t>«Международный женский день -8 </a:t>
            </a:r>
            <a:r>
              <a:rPr lang="ru-RU" sz="3000" b="1" i="1" dirty="0" smtClean="0"/>
              <a:t>Марта</a:t>
            </a:r>
            <a:r>
              <a:rPr lang="ru-RU" sz="3000" b="1" i="1" dirty="0" smtClean="0"/>
              <a:t>»</a:t>
            </a:r>
          </a:p>
          <a:p>
            <a:r>
              <a:rPr lang="ru-RU" dirty="0" smtClean="0"/>
              <a:t>Дата события: </a:t>
            </a:r>
            <a:r>
              <a:rPr lang="ru-RU" sz="3000" b="1" i="1" dirty="0" smtClean="0"/>
              <a:t>6 </a:t>
            </a:r>
            <a:r>
              <a:rPr lang="ru-RU" sz="3000" b="1" i="1" dirty="0" smtClean="0"/>
              <a:t>Марта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3600" b="1" dirty="0" smtClean="0"/>
              <a:t>Первый </a:t>
            </a:r>
            <a:r>
              <a:rPr lang="ru-RU" sz="3600" b="1" dirty="0" smtClean="0"/>
              <a:t>день </a:t>
            </a:r>
            <a:r>
              <a:rPr lang="ru-RU" b="1" dirty="0" smtClean="0"/>
              <a:t>– подготовка к </a:t>
            </a:r>
            <a:r>
              <a:rPr lang="ru-RU" b="1" dirty="0" smtClean="0"/>
              <a:t>событию:</a:t>
            </a:r>
            <a:endParaRPr lang="ru-RU" b="1" dirty="0" smtClean="0"/>
          </a:p>
          <a:p>
            <a:r>
              <a:rPr lang="ru-RU" i="1" dirty="0" smtClean="0"/>
              <a:t>Беседа</a:t>
            </a:r>
            <a:r>
              <a:rPr lang="ru-RU" dirty="0" smtClean="0"/>
              <a:t> о предстоящем празднике 8 Марта, рассматривание поздравительных открыток к 8 Марта, иллюстраций с изображением  подготовки к празднику.</a:t>
            </a:r>
          </a:p>
          <a:p>
            <a:r>
              <a:rPr lang="ru-RU" i="1" dirty="0" smtClean="0"/>
              <a:t>Создание календаря ожиданий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Задачи :1)Упражнять детей в умении планировать совместную деятельность на длительный срок (неделю).</a:t>
            </a:r>
          </a:p>
          <a:p>
            <a:r>
              <a:rPr lang="ru-RU" dirty="0" smtClean="0"/>
              <a:t>2)Привлечь детей к оказанию посильной помощи воспитателю в оформлении групповой комнаты и раздевалки к 8 Марта.</a:t>
            </a:r>
          </a:p>
          <a:p>
            <a:r>
              <a:rPr lang="ru-RU" dirty="0" smtClean="0"/>
              <a:t>3)Воспитывать желание детей сделать приятное для мам и бабушек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228919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Фото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7"/>
            <a:ext cx="6120680" cy="612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Первый день </a:t>
            </a:r>
            <a:r>
              <a:rPr lang="ru-RU" dirty="0" smtClean="0"/>
              <a:t>– </a:t>
            </a:r>
            <a:r>
              <a:rPr lang="ru-RU" sz="3600" dirty="0" smtClean="0"/>
              <a:t>подготовка к событию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ОО «Коммуникация» + ОО «Чтение художественной литературы»</a:t>
            </a:r>
          </a:p>
          <a:p>
            <a:pPr algn="ctr">
              <a:buNone/>
            </a:pPr>
            <a:r>
              <a:rPr lang="ru-RU" b="1" dirty="0" smtClean="0"/>
              <a:t>НОД:  </a:t>
            </a:r>
            <a:r>
              <a:rPr lang="ru-RU" b="1" dirty="0" smtClean="0"/>
              <a:t>«8 Марта – женский день» </a:t>
            </a:r>
          </a:p>
          <a:p>
            <a:pPr>
              <a:buNone/>
            </a:pPr>
            <a:r>
              <a:rPr lang="ru-RU" b="1" i="1" u="sng" dirty="0" smtClean="0"/>
              <a:t>Цель:</a:t>
            </a:r>
            <a:r>
              <a:rPr lang="ru-RU" dirty="0" smtClean="0"/>
              <a:t> формирование представлений о государственном празднике «Международный женский день 8 Марта»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1.Воспитывать </a:t>
            </a:r>
            <a:r>
              <a:rPr lang="ru-RU" dirty="0" smtClean="0"/>
              <a:t>любовь к маме и бабушке.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Развивать диалогическую речь, </a:t>
            </a:r>
            <a:r>
              <a:rPr lang="ru-RU" dirty="0"/>
              <a:t>п</a:t>
            </a:r>
            <a:r>
              <a:rPr lang="ru-RU" dirty="0" smtClean="0"/>
              <a:t>обуждать </a:t>
            </a:r>
            <a:r>
              <a:rPr lang="ru-RU" dirty="0" smtClean="0"/>
              <a:t>к монологу.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3.Учить </a:t>
            </a:r>
            <a:r>
              <a:rPr lang="ru-RU" dirty="0" smtClean="0"/>
              <a:t>отвечать четко на </a:t>
            </a:r>
            <a:r>
              <a:rPr lang="ru-RU" dirty="0" smtClean="0"/>
              <a:t>поставленные вопросы</a:t>
            </a:r>
            <a:r>
              <a:rPr lang="ru-RU" dirty="0" smtClean="0"/>
              <a:t>, составлять рассказ по фотографии и по памяти.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Второй день </a:t>
            </a:r>
            <a:r>
              <a:rPr lang="ru-RU" sz="4000" dirty="0" smtClean="0"/>
              <a:t>– подготовка </a:t>
            </a:r>
            <a:r>
              <a:rPr lang="ru-RU" sz="4000" dirty="0" smtClean="0"/>
              <a:t>к событию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ОО «Художественное творчество» (рисование)</a:t>
            </a:r>
          </a:p>
          <a:p>
            <a:pPr algn="ctr">
              <a:buNone/>
            </a:pPr>
            <a:r>
              <a:rPr lang="ru-RU" b="1" dirty="0" smtClean="0"/>
              <a:t>НОД «Нарисуй свою маму»</a:t>
            </a:r>
          </a:p>
          <a:p>
            <a:pPr>
              <a:buNone/>
            </a:pPr>
            <a:r>
              <a:rPr lang="ru-RU" b="1" i="1" u="sng" dirty="0" smtClean="0"/>
              <a:t>Задачи</a:t>
            </a:r>
            <a:r>
              <a:rPr lang="ru-RU" b="1" i="1" u="sng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1.Воспитывать любовь и уважение к своей маме.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2.Развивать </a:t>
            </a:r>
            <a:r>
              <a:rPr lang="ru-RU" dirty="0" smtClean="0"/>
              <a:t>умение располагать изображение по всему листу.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3.Учить </a:t>
            </a:r>
            <a:r>
              <a:rPr lang="ru-RU" dirty="0" smtClean="0"/>
              <a:t>детей рисовать </a:t>
            </a:r>
            <a:r>
              <a:rPr lang="ru-RU" dirty="0" smtClean="0"/>
              <a:t>портрет </a:t>
            </a:r>
            <a:r>
              <a:rPr lang="ru-RU" dirty="0" smtClean="0"/>
              <a:t>своей мамы , правильно передавая расположение частей лица (глаза, нос, рот и т. 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то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51435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Третий день </a:t>
            </a:r>
            <a:r>
              <a:rPr lang="ru-RU" dirty="0" smtClean="0"/>
              <a:t>– подготовка к событию.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ОО «Художественное творчество» (лепка)</a:t>
            </a:r>
          </a:p>
          <a:p>
            <a:pPr marL="0" indent="0" algn="ctr">
              <a:buNone/>
            </a:pPr>
            <a:r>
              <a:rPr lang="ru-RU" b="1" dirty="0" smtClean="0"/>
              <a:t>НОД «Красивый цветок»</a:t>
            </a:r>
          </a:p>
          <a:p>
            <a:pPr marL="0" indent="0">
              <a:buNone/>
            </a:pPr>
            <a:r>
              <a:rPr lang="ru-RU" b="1" i="1" u="sng" dirty="0" smtClean="0"/>
              <a:t>Задачи: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1.Воспитывать </a:t>
            </a:r>
            <a:r>
              <a:rPr lang="ru-RU" dirty="0" smtClean="0"/>
              <a:t>чувство любви к маме. 2.Развивать фантазию, творческую инициативу.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Учить изображать цветок из тонкого пластилинового жгутика и располагать его на картоне.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539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МКДОУ        «Красноярский  детский       сад»        Воспитатель:  Овчинникова Л.З.</vt:lpstr>
      <vt:lpstr>Тема «Международный женский день 8марта» (комплексно-тематическая модель построения образовательной деятельности в  Мало-Тапьинской разновозрастной группе)</vt:lpstr>
      <vt:lpstr>Презентация PowerPoint</vt:lpstr>
      <vt:lpstr>Презентация PowerPoint</vt:lpstr>
      <vt:lpstr>Презентация PowerPoint</vt:lpstr>
      <vt:lpstr>Первый день – подготовка к событию.</vt:lpstr>
      <vt:lpstr>Второй день – подготовка к событию.</vt:lpstr>
      <vt:lpstr>Презентация PowerPoint</vt:lpstr>
      <vt:lpstr>Третий день – подготовка к событию.</vt:lpstr>
      <vt:lpstr>Презентация PowerPoint</vt:lpstr>
      <vt:lpstr>Четвертый день – подготовка к событию.</vt:lpstr>
      <vt:lpstr>Презентация PowerPoint</vt:lpstr>
      <vt:lpstr>Четвертый день – событие.</vt:lpstr>
      <vt:lpstr>Презентация PowerPoint</vt:lpstr>
      <vt:lpstr>Презентация PowerPoint</vt:lpstr>
      <vt:lpstr>Пятый день – обсуждение события.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сад</cp:lastModifiedBy>
  <cp:revision>62</cp:revision>
  <dcterms:created xsi:type="dcterms:W3CDTF">2014-03-26T12:26:56Z</dcterms:created>
  <dcterms:modified xsi:type="dcterms:W3CDTF">2014-04-07T07:56:14Z</dcterms:modified>
</cp:coreProperties>
</file>